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92" r:id="rId2"/>
    <p:sldMasterId id="2147483804" r:id="rId3"/>
    <p:sldMasterId id="214748381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37D6-DDAA-47CE-B279-D6E999E8BD25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0E3C-2491-48C9-B963-7520F627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0E3C-2491-48C9-B963-7520F62780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0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3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3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2FE70A-B112-4959-B425-DBE9CA1EBC3B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834C508-C8AE-421E-B29E-5F61F63CDB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895599"/>
          </a:xfr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CALIFORNIA PROBLEMS</a:t>
            </a:r>
            <a:endParaRPr lang="en-US" sz="88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STATE REQUIREMENTS /DRIVERS EDUCATION</a:t>
            </a:r>
            <a:endParaRPr lang="en-US" sz="48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1"/>
            <a:ext cx="7543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itannic Bold" panose="020B0903060703020204" pitchFamily="34" charset="0"/>
              </a:rPr>
              <a:t>1</a:t>
            </a:r>
            <a:r>
              <a:rPr lang="en-US" sz="5400" baseline="30000" dirty="0" smtClean="0">
                <a:latin typeface="Britannic Bold" panose="020B0903060703020204" pitchFamily="34" charset="0"/>
              </a:rPr>
              <a:t>st</a:t>
            </a:r>
            <a:r>
              <a:rPr lang="en-US" sz="5400" dirty="0" smtClean="0">
                <a:latin typeface="Britannic Bold" panose="020B0903060703020204" pitchFamily="34" charset="0"/>
              </a:rPr>
              <a:t> Semester: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553200" cy="53340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CALIFORNIA PROBLEMS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Students who enjoy history, current events &amp; political discussions will do best in this class!</a:t>
            </a:r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1676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itannic Bold" panose="020B0903060703020204" pitchFamily="34" charset="0"/>
              </a:rPr>
              <a:t>2</a:t>
            </a:r>
            <a:r>
              <a:rPr lang="en-US" sz="4800" baseline="30000" dirty="0" smtClean="0">
                <a:latin typeface="Britannic Bold" panose="020B0903060703020204" pitchFamily="34" charset="0"/>
              </a:rPr>
              <a:t>nd</a:t>
            </a:r>
            <a:r>
              <a:rPr lang="en-US" sz="4800" dirty="0" smtClean="0">
                <a:latin typeface="Britannic Bold" panose="020B0903060703020204" pitchFamily="34" charset="0"/>
              </a:rPr>
              <a:t> Semester: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2286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State Requirements (Health) &amp; Driver’s Education</a:t>
            </a:r>
          </a:p>
          <a:p>
            <a:endParaRPr lang="en-US" sz="54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7162800" y="152400"/>
            <a:ext cx="1752600" cy="1447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itannic Bold" panose="020B0903060703020204" pitchFamily="34" charset="0"/>
              </a:rPr>
              <a:t>2</a:t>
            </a:r>
            <a:r>
              <a:rPr lang="en-US" sz="4800" b="1" baseline="30000" dirty="0" smtClean="0">
                <a:latin typeface="Britannic Bold" panose="020B0903060703020204" pitchFamily="34" charset="0"/>
              </a:rPr>
              <a:t>nd</a:t>
            </a:r>
            <a:r>
              <a:rPr lang="en-US" sz="4800" b="1" dirty="0" smtClean="0">
                <a:latin typeface="Britannic Bold" panose="020B0903060703020204" pitchFamily="34" charset="0"/>
              </a:rPr>
              <a:t> Semester is all about YOU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744698" cy="4114799"/>
          </a:xfrm>
        </p:spPr>
      </p:pic>
    </p:spTree>
    <p:extLst>
      <p:ext uri="{BB962C8B-B14F-4D97-AF65-F5344CB8AC3E}">
        <p14:creationId xmlns:p14="http://schemas.microsoft.com/office/powerpoint/2010/main" val="1803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76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Health: Addiction Units (Tobacco, Alcohol, Drugs), Nutrition, First Aid, Family Life Education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4267200" cy="385156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599" y="3276600"/>
            <a:ext cx="4793673" cy="3581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</a:rPr>
              <a:t>This is a great class for people interested in a health career: Doctor, Nurse, EMT, X-ray Tech, Medical Asst., Blood &amp;  Lab Work, Counselor, Pharmacists, Etc.</a:t>
            </a:r>
            <a:endParaRPr lang="en-US" sz="32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848600" cy="152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5562601" cy="39624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71709" cy="4495800"/>
          </a:xfrm>
        </p:spPr>
        <p:txBody>
          <a:bodyPr/>
          <a:lstStyle/>
          <a:p>
            <a:r>
              <a:rPr lang="en-US" sz="4400" dirty="0" smtClean="0">
                <a:latin typeface="Britannic Bold" panose="020B0903060703020204" pitchFamily="34" charset="0"/>
              </a:rPr>
              <a:t>California </a:t>
            </a:r>
            <a:r>
              <a:rPr lang="en-US" sz="4400" dirty="0" err="1" smtClean="0">
                <a:latin typeface="Britannic Bold" panose="020B0903060703020204" pitchFamily="34" charset="0"/>
              </a:rPr>
              <a:t>PROblems</a:t>
            </a:r>
            <a:r>
              <a:rPr lang="en-US" sz="4400" dirty="0" smtClean="0">
                <a:latin typeface="Britannic Bold" panose="020B0903060703020204" pitchFamily="34" charset="0"/>
              </a:rPr>
              <a:t>/ state requirements &amp; driver’s </a:t>
            </a:r>
            <a:r>
              <a:rPr lang="en-US" sz="4400" dirty="0" err="1" smtClean="0">
                <a:latin typeface="Britannic Bold" panose="020B0903060703020204" pitchFamily="34" charset="0"/>
              </a:rPr>
              <a:t>ed</a:t>
            </a:r>
            <a:r>
              <a:rPr lang="en-US" sz="4400" dirty="0" smtClean="0">
                <a:latin typeface="Britannic Bold" panose="020B0903060703020204" pitchFamily="34" charset="0"/>
              </a:rPr>
              <a:t> is the only class at MPHS where you can complete driver’s Ed during the regular school day!</a:t>
            </a:r>
            <a:endParaRPr lang="en-US" sz="4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199"/>
            <a:ext cx="4648200" cy="487680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876800" cy="4648201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latin typeface="Britannic Bold" panose="020B0903060703020204" pitchFamily="34" charset="0"/>
              </a:rPr>
              <a:t>Complete your 30 hours of Driver’s Education &amp; </a:t>
            </a:r>
          </a:p>
          <a:p>
            <a:r>
              <a:rPr lang="en-US" sz="4800" b="1" dirty="0" smtClean="0">
                <a:latin typeface="Britannic Bold" panose="020B0903060703020204" pitchFamily="34" charset="0"/>
              </a:rPr>
              <a:t>Get credit toward</a:t>
            </a:r>
          </a:p>
          <a:p>
            <a:r>
              <a:rPr lang="en-US" sz="4800" b="1" dirty="0" smtClean="0">
                <a:latin typeface="Britannic Bold" panose="020B0903060703020204" pitchFamily="34" charset="0"/>
              </a:rPr>
              <a:t> graduation!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711440" cy="4648200"/>
          </a:xfrm>
        </p:spPr>
        <p:txBody>
          <a:bodyPr/>
          <a:lstStyle/>
          <a:p>
            <a:r>
              <a:rPr lang="en-US" sz="4400" b="1" dirty="0" err="1" smtClean="0">
                <a:latin typeface="Britannic Bold" panose="020B0903060703020204" pitchFamily="34" charset="0"/>
              </a:rPr>
              <a:t>california</a:t>
            </a:r>
            <a:r>
              <a:rPr lang="en-US" sz="4400" b="1" dirty="0" smtClean="0">
                <a:latin typeface="Britannic Bold" panose="020B0903060703020204" pitchFamily="34" charset="0"/>
              </a:rPr>
              <a:t> problems/ State Requirements/ Driver’s Ed is a well-rounded</a:t>
            </a:r>
            <a:r>
              <a:rPr lang="en-US" sz="4400" b="1" dirty="0">
                <a:latin typeface="Britannic Bold" panose="020B0903060703020204" pitchFamily="34" charset="0"/>
              </a:rPr>
              <a:t> </a:t>
            </a:r>
            <a:r>
              <a:rPr lang="en-US" sz="4400" b="1" dirty="0" smtClean="0">
                <a:latin typeface="Britannic Bold" panose="020B0903060703020204" pitchFamily="34" charset="0"/>
              </a:rPr>
              <a:t>&amp; fun way to start your education at MPHS!</a:t>
            </a:r>
            <a:endParaRPr lang="en-US" sz="4400" b="1" dirty="0">
              <a:latin typeface="Britannic Bold" panose="020B0903060703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6200"/>
            <a:ext cx="5334000" cy="2741084"/>
          </a:xfrm>
        </p:spPr>
      </p:pic>
    </p:spTree>
    <p:extLst>
      <p:ext uri="{BB962C8B-B14F-4D97-AF65-F5344CB8AC3E}">
        <p14:creationId xmlns:p14="http://schemas.microsoft.com/office/powerpoint/2010/main" val="2113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2743200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…</a:t>
            </a:r>
            <a:r>
              <a:rPr lang="en-US" sz="66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A Project based class</a:t>
            </a:r>
            <a:endParaRPr lang="en-US" sz="96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2819400" cy="3611563"/>
          </a:xfrm>
        </p:spPr>
      </p:pic>
      <p:pic>
        <p:nvPicPr>
          <p:cNvPr id="1026" name="Picture 2" descr="C:\Users\MielkeE\Downloads\close up ma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1690255"/>
            <a:ext cx="3412837" cy="26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320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509116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4038600" cy="3366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3032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3429000" y="3827895"/>
            <a:ext cx="1676400" cy="12827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7600" y="304800"/>
            <a:ext cx="54864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Britannic Bold" panose="020B0903060703020204" pitchFamily="34" charset="0"/>
              </a:rPr>
              <a:t>California Problems is for the regular student who knows that s/he wants to start now for preparing to enter college. 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895600" cy="4102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93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99"/>
            <a:ext cx="3886200" cy="494607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>
                <a:latin typeface="Britannic Bold" panose="020B0903060703020204" pitchFamily="34" charset="0"/>
              </a:rPr>
              <a:t>Class. You must have a certain number of college prep classes to get into top colleges</a:t>
            </a:r>
            <a:endParaRPr lang="en-US" sz="4800" dirty="0">
              <a:latin typeface="Britannic Bold" panose="020B0903060703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Britannic Bold" panose="020B0903060703020204" pitchFamily="34" charset="0"/>
              </a:rPr>
              <a:t>California Problems is a college preparatory “A – G” </a:t>
            </a:r>
            <a:endParaRPr lang="en-US" sz="4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In California Problems</a:t>
            </a:r>
            <a:endParaRPr lang="en-US" sz="4400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1000" y="1447800"/>
            <a:ext cx="23622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Britannic Bold" panose="020B0903060703020204" pitchFamily="34" charset="0"/>
              </a:rPr>
              <a:t>Primary</a:t>
            </a:r>
          </a:p>
          <a:p>
            <a:r>
              <a:rPr lang="en-US" sz="4400" dirty="0" smtClean="0">
                <a:latin typeface="Britannic Bold" panose="020B0903060703020204" pitchFamily="34" charset="0"/>
              </a:rPr>
              <a:t>Sources &amp;</a:t>
            </a:r>
          </a:p>
          <a:p>
            <a:r>
              <a:rPr lang="en-US" sz="3900" dirty="0" smtClean="0">
                <a:latin typeface="Britannic Bold" panose="020B0903060703020204" pitchFamily="34" charset="0"/>
              </a:rPr>
              <a:t>Document Based Questions  (DBQ’s)</a:t>
            </a:r>
          </a:p>
          <a:p>
            <a:r>
              <a:rPr lang="en-US" sz="4400" dirty="0" smtClean="0">
                <a:latin typeface="Britannic Bold" panose="020B0903060703020204" pitchFamily="34" charset="0"/>
              </a:rPr>
              <a:t>are used</a:t>
            </a:r>
            <a:endParaRPr lang="en-US" sz="4400" dirty="0">
              <a:latin typeface="Britannic Bold" panose="020B0903060703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4389120" cy="5328458"/>
          </a:xfrm>
        </p:spPr>
      </p:pic>
    </p:spTree>
    <p:extLst>
      <p:ext uri="{BB962C8B-B14F-4D97-AF65-F5344CB8AC3E}">
        <p14:creationId xmlns:p14="http://schemas.microsoft.com/office/powerpoint/2010/main" val="21438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276600"/>
            <a:ext cx="5867400" cy="3352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5200" b="1" dirty="0" smtClean="0">
                <a:latin typeface="Britannic Bold" panose="020B0903060703020204" pitchFamily="34" charset="0"/>
              </a:rPr>
              <a:t>Primary Sources</a:t>
            </a:r>
          </a:p>
          <a:p>
            <a:r>
              <a:rPr lang="en-US" sz="5200" b="1" dirty="0" smtClean="0">
                <a:latin typeface="Britannic Bold" panose="020B0903060703020204" pitchFamily="34" charset="0"/>
              </a:rPr>
              <a:t>DBQ’s</a:t>
            </a:r>
          </a:p>
          <a:p>
            <a:r>
              <a:rPr lang="en-US" sz="5200" b="1" dirty="0" smtClean="0">
                <a:latin typeface="Britannic Bold" panose="020B0903060703020204" pitchFamily="34" charset="0"/>
              </a:rPr>
              <a:t>Project Based Units</a:t>
            </a:r>
          </a:p>
          <a:p>
            <a:pPr marL="0" indent="0">
              <a:buNone/>
            </a:pPr>
            <a:r>
              <a:rPr lang="en-US" sz="5200" b="1" dirty="0" smtClean="0">
                <a:latin typeface="Britannic Bold" panose="020B0903060703020204" pitchFamily="34" charset="0"/>
              </a:rPr>
              <a:t>ALL PREPARE </a:t>
            </a:r>
            <a:r>
              <a:rPr lang="en-US" sz="5200" b="1" u="sng" dirty="0" smtClean="0">
                <a:latin typeface="Britannic Bold" panose="020B0903060703020204" pitchFamily="34" charset="0"/>
              </a:rPr>
              <a:t>YOU</a:t>
            </a:r>
            <a:r>
              <a:rPr lang="en-US" sz="5200" b="1" dirty="0" smtClean="0">
                <a:latin typeface="Britannic Bold" panose="020B0903060703020204" pitchFamily="34" charset="0"/>
              </a:rPr>
              <a:t> FOR FUTURE </a:t>
            </a:r>
            <a:r>
              <a:rPr lang="en-US" sz="5200" b="1" smtClean="0">
                <a:latin typeface="Britannic Bold" panose="020B0903060703020204" pitchFamily="34" charset="0"/>
              </a:rPr>
              <a:t>“</a:t>
            </a:r>
            <a:r>
              <a:rPr lang="en-US" sz="5200" b="1" smtClean="0">
                <a:latin typeface="Britannic Bold" panose="020B0903060703020204" pitchFamily="34" charset="0"/>
              </a:rPr>
              <a:t>AP” COURSES, </a:t>
            </a:r>
            <a:r>
              <a:rPr lang="en-US" sz="5200" b="1" dirty="0" smtClean="0">
                <a:latin typeface="Britannic Bold" panose="020B0903060703020204" pitchFamily="34" charset="0"/>
              </a:rPr>
              <a:t>STATE TESTING</a:t>
            </a:r>
            <a:r>
              <a:rPr lang="en-US" sz="5200" b="1" dirty="0" smtClean="0">
                <a:latin typeface="Britannic Bold" panose="020B0903060703020204" pitchFamily="34" charset="0"/>
              </a:rPr>
              <a:t>, &amp; OTHER CLASSES AT MPHS</a:t>
            </a:r>
            <a:endParaRPr lang="en-US" sz="52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229600" cy="1905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We also use the: </a:t>
            </a:r>
            <a:br>
              <a:rPr lang="en-US" sz="4800" dirty="0" smtClean="0">
                <a:solidFill>
                  <a:schemeClr val="tx1"/>
                </a:solidFill>
                <a:latin typeface="Britannic Bold" panose="020B0903060703020204" pitchFamily="34" charset="0"/>
              </a:rPr>
            </a:br>
            <a:r>
              <a:rPr lang="en-US" sz="5400" b="1" i="1" dirty="0" smtClean="0">
                <a:solidFill>
                  <a:schemeClr val="tx1"/>
                </a:solidFill>
                <a:latin typeface="Britannic Bold" panose="020B0903060703020204" pitchFamily="34" charset="0"/>
              </a:rPr>
              <a:t>San Jose Mercury News</a:t>
            </a:r>
            <a:endParaRPr lang="en-US" sz="54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77000" cy="3124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ritannic Bold" panose="020B0903060703020204" pitchFamily="34" charset="0"/>
              </a:rPr>
              <a:t>...FOR CURRENT NEWS &amp; EVENTS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50" y="1600200"/>
            <a:ext cx="6035899" cy="4525963"/>
          </a:xfrm>
        </p:spPr>
      </p:pic>
    </p:spTree>
    <p:extLst>
      <p:ext uri="{BB962C8B-B14F-4D97-AF65-F5344CB8AC3E}">
        <p14:creationId xmlns:p14="http://schemas.microsoft.com/office/powerpoint/2010/main" val="2064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266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Britannic Bold</vt:lpstr>
      <vt:lpstr>Calibri</vt:lpstr>
      <vt:lpstr>Century Gothic</vt:lpstr>
      <vt:lpstr>Franklin Gothic Book</vt:lpstr>
      <vt:lpstr>Franklin Gothic Medium</vt:lpstr>
      <vt:lpstr>Georgia</vt:lpstr>
      <vt:lpstr>Tunga</vt:lpstr>
      <vt:lpstr>Wingdings</vt:lpstr>
      <vt:lpstr>Wingdings 2</vt:lpstr>
      <vt:lpstr>Austin</vt:lpstr>
      <vt:lpstr>Office Theme</vt:lpstr>
      <vt:lpstr>Civic</vt:lpstr>
      <vt:lpstr>Angles</vt:lpstr>
      <vt:lpstr>CALIFORNIA PROBLEMS</vt:lpstr>
      <vt:lpstr>…A Project based class</vt:lpstr>
      <vt:lpstr>PowerPoint Presentation</vt:lpstr>
      <vt:lpstr>PowerPoint Presentation</vt:lpstr>
      <vt:lpstr>California Problems is a college preparatory “A – G” </vt:lpstr>
      <vt:lpstr>In California Problems</vt:lpstr>
      <vt:lpstr>PowerPoint Presentation</vt:lpstr>
      <vt:lpstr>We also use the:  San Jose Mercury News</vt:lpstr>
      <vt:lpstr>...FOR CURRENT NEWS &amp; EVENTS</vt:lpstr>
      <vt:lpstr>1st Semester:</vt:lpstr>
      <vt:lpstr>2nd Semester:</vt:lpstr>
      <vt:lpstr>2nd Semester is all about YOU</vt:lpstr>
      <vt:lpstr>Health: Addiction Units (Tobacco, Alcohol, Drugs), Nutrition, First Aid, Family Life Education</vt:lpstr>
      <vt:lpstr>California PROblems/ state requirements &amp; driver’s ed is the only class at MPHS where you can complete driver’s Ed during the regular school day!</vt:lpstr>
      <vt:lpstr>PowerPoint Presentation</vt:lpstr>
      <vt:lpstr>california problems/ State Requirements/ Driver’s Ed is a well-rounded &amp; fun way to start your education at MPHS!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PROBLEMS</dc:title>
  <dc:creator>Mielke, Elizabeth</dc:creator>
  <cp:lastModifiedBy>Mielke, Elizabeth</cp:lastModifiedBy>
  <cp:revision>44</cp:revision>
  <dcterms:created xsi:type="dcterms:W3CDTF">2015-01-16T01:23:17Z</dcterms:created>
  <dcterms:modified xsi:type="dcterms:W3CDTF">2016-02-01T17:29:58Z</dcterms:modified>
</cp:coreProperties>
</file>